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8" r:id="rId2"/>
  </p:sldMasterIdLst>
  <p:notesMasterIdLst>
    <p:notesMasterId r:id="rId13"/>
  </p:notesMasterIdLst>
  <p:sldIdLst>
    <p:sldId id="258" r:id="rId3"/>
    <p:sldId id="266" r:id="rId4"/>
    <p:sldId id="260" r:id="rId5"/>
    <p:sldId id="261" r:id="rId6"/>
    <p:sldId id="262" r:id="rId7"/>
    <p:sldId id="263" r:id="rId8"/>
    <p:sldId id="256" r:id="rId9"/>
    <p:sldId id="257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55441-00E8-415E-8D28-F01A17D3815D}" type="datetimeFigureOut">
              <a:rPr lang="ru-RU" smtClean="0"/>
              <a:t>23.10.2013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7EBEC-DF72-448D-9C19-EC4B8D6C8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62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70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3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50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6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710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1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69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4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84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7EBEC-DF72-448D-9C19-EC4B8D6C814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53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p3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700808"/>
            <a:ext cx="8229600" cy="1828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678156"/>
            <a:ext cx="698477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Дети родом </a:t>
            </a:r>
          </a:p>
          <a:p>
            <a:pPr algn="ctr"/>
            <a:r>
              <a:rPr lang="ru-RU" sz="9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из войны</a:t>
            </a:r>
            <a:endParaRPr lang="ru-RU" sz="9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6" name="Picture 2" descr="http://gwminsk.com/public/page_photos/0-95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725144"/>
            <a:ext cx="3026767" cy="20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а 40 из 33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969620" cy="222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ТАТЬЯНА\Desktop\афганистан\a26_2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03" y="116632"/>
            <a:ext cx="2920321" cy="1796218"/>
          </a:xfrm>
          <a:prstGeom prst="rect">
            <a:avLst/>
          </a:prstGeom>
          <a:noFill/>
        </p:spPr>
      </p:pic>
      <p:pic>
        <p:nvPicPr>
          <p:cNvPr id="1028" name="Picture 4" descr="http://img-fotki.yandex.ru/get/4001/yes06.5f/0_1759e_b0d589a4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1"/>
            <a:ext cx="3113637" cy="20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а 89 из 789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86" y="260647"/>
            <a:ext cx="4582023" cy="283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uralpress.ru/sites/default/files/imagecache/slide/photo/12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255349" cy="28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s306612.userapi.com/v306612398/1b57/XjZ-J1mwb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3" y="2980543"/>
            <a:ext cx="4756944" cy="35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метроном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44408" y="5949280"/>
            <a:ext cx="609600" cy="609600"/>
          </a:xfrm>
          <a:prstGeom prst="rect">
            <a:avLst/>
          </a:prstGeom>
        </p:spPr>
      </p:pic>
      <p:pic>
        <p:nvPicPr>
          <p:cNvPr id="9" name="Picture 2" descr="http://4put.ru/pictures/max/169/519313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33" y="2786979"/>
            <a:ext cx="4219575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332656"/>
            <a:ext cx="7416824" cy="345638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Родился он и подал голосок – как будто                                     он окликнул всю планету,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шумная волна ушла в песок,                                                            и стихло море, и застыли ветры…</a:t>
            </a:r>
            <a:b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в наших лицах удивленья нет,                                        что чудо величайшее природы, </a:t>
            </a:r>
            <a:b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Которому пройти огни и воды,                             беспомощным рождаются на свет.</a:t>
            </a:r>
            <a:b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фото- дет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789040"/>
            <a:ext cx="349827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а 8 из 64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39415"/>
            <a:ext cx="2618874" cy="367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55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школьный звонок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649663"/>
            <a:ext cx="609600" cy="609600"/>
          </a:xfrm>
        </p:spPr>
      </p:pic>
      <p:pic>
        <p:nvPicPr>
          <p:cNvPr id="2050" name="Picture 2" descr="http://static.diary.ru/userdir/2/9/1/3/29130/7287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1" y="419389"/>
            <a:ext cx="4310844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ickchur.com/wp-content/uploads/2011/02/hiroshima_chil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80" y="2207134"/>
            <a:ext cx="4203392" cy="280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900igr.net/datas/istorija/JUnyj-geroj-antifashist/0012-012-JUnaja-pionerka-Zina-Portnov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1" y="3455620"/>
            <a:ext cx="4310844" cy="32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школьный зво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0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вук выстрелов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1560" y="5616244"/>
            <a:ext cx="609600" cy="609600"/>
          </a:xfrm>
        </p:spPr>
      </p:pic>
      <p:pic>
        <p:nvPicPr>
          <p:cNvPr id="4098" name="Picture 2" descr="http://www.reyndar.org/september-3/images/image/13-10-02-(2-C3-U4-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962871" cy="31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900igr.net/datai/obschestvoznanie/Voennye-konflikty/0021-016-Litsa-ne-vkhodjaschie-v-sostav-vooruzhennykh-sil-i-ne-prinimajuschie-uchastija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3928542" cy="200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gorod.tomsk.ru/i/u/367/child_CHechny_-(1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03" y="3131768"/>
            <a:ext cx="4147555" cy="30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8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пят усталые игрушки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956376" y="260648"/>
            <a:ext cx="609600" cy="609600"/>
          </a:xfrm>
        </p:spPr>
      </p:pic>
      <p:pic>
        <p:nvPicPr>
          <p:cNvPr id="1026" name="Picture 2" descr="http://www.nucleardarkness.org/include/nucleardarkness/images/pictures/hiroshima/big/people_hiroshima_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36504" cy="364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8-tub-ru.yandex.net/i?id=259565577-26-72&amp;n=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504004" cy="30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Японская музы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995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0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7 симфония Шестокович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1560" y="188640"/>
            <a:ext cx="609600" cy="609600"/>
          </a:xfrm>
        </p:spPr>
      </p:pic>
      <p:pic>
        <p:nvPicPr>
          <p:cNvPr id="2050" name="Picture 2" descr="http://img0.liveinternet.ru/images/attach/c/2/69/6/69006688_65c4cd6f480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3096344" cy="24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ience.compulenta.ru/upload/iblock/d16/V_evakuazij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3" y="3284984"/>
            <a:ext cx="4598876" cy="27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8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0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2" descr="http://mywars.ru/79a4fdbeb4b805c2bcb7083320f0aec6_8beac52692559386fc4c35ad08eef3ff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2" name="Picture 24" descr="http://s51.radikal.ru/i132/1101/dc/db763de0d7e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338" y="312737"/>
            <a:ext cx="2997043" cy="209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s42.radikal.ru/i097/1101/29/bba76d901b6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56" y="3068960"/>
            <a:ext cx="36820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7 симфония Шестокович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5998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" y="1505613"/>
            <a:ext cx="4326663" cy="326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16632"/>
            <a:ext cx="46805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''Женя умерла 28 декабря в 12.00ч. утра 1941г."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sz="2600" b="1" dirty="0">
                <a:solidFill>
                  <a:schemeClr val="bg1"/>
                </a:solidFill>
              </a:rPr>
              <a:t>"Бабушка умерла 25 января в З ч. дня 1942г. 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sz="2600" b="1" dirty="0">
                <a:solidFill>
                  <a:schemeClr val="bg1"/>
                </a:solidFill>
              </a:rPr>
              <a:t>"Лека умер 17 марта </a:t>
            </a:r>
            <a:r>
              <a:rPr lang="ru-RU" sz="2600" b="1" dirty="0" smtClean="0">
                <a:solidFill>
                  <a:schemeClr val="bg1"/>
                </a:solidFill>
              </a:rPr>
              <a:t>в                     5 ч</a:t>
            </a:r>
            <a:r>
              <a:rPr lang="ru-RU" sz="2600" b="1" dirty="0">
                <a:solidFill>
                  <a:schemeClr val="bg1"/>
                </a:solidFill>
              </a:rPr>
              <a:t>. утра 1942г. 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sz="2600" b="1" dirty="0">
                <a:solidFill>
                  <a:schemeClr val="bg1"/>
                </a:solidFill>
              </a:rPr>
              <a:t>''Дядя Вася умер в 2ч. </a:t>
            </a:r>
            <a:r>
              <a:rPr lang="ru-RU" sz="2600" b="1" dirty="0" smtClean="0">
                <a:solidFill>
                  <a:schemeClr val="bg1"/>
                </a:solidFill>
              </a:rPr>
              <a:t>               ночи </a:t>
            </a:r>
            <a:r>
              <a:rPr lang="ru-RU" sz="2600" b="1" dirty="0">
                <a:solidFill>
                  <a:schemeClr val="bg1"/>
                </a:solidFill>
              </a:rPr>
              <a:t>14 апреля 1942г. 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sz="2600" b="1" dirty="0">
                <a:solidFill>
                  <a:schemeClr val="bg1"/>
                </a:solidFill>
              </a:rPr>
              <a:t>"Дядя Леша умер 10 мая </a:t>
            </a:r>
            <a:r>
              <a:rPr lang="ru-RU" sz="2600" b="1" dirty="0" smtClean="0">
                <a:solidFill>
                  <a:schemeClr val="bg1"/>
                </a:solidFill>
              </a:rPr>
              <a:t>в      </a:t>
            </a:r>
            <a:r>
              <a:rPr lang="ru-RU" sz="2600" b="1" dirty="0">
                <a:solidFill>
                  <a:schemeClr val="bg1"/>
                </a:solidFill>
              </a:rPr>
              <a:t>4ч. дня 1942г."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sz="2600" b="1" dirty="0">
                <a:solidFill>
                  <a:schemeClr val="bg1"/>
                </a:solidFill>
              </a:rPr>
              <a:t>"Мама умерла 13 мая </a:t>
            </a:r>
            <a:r>
              <a:rPr lang="ru-RU" sz="2600" b="1">
                <a:solidFill>
                  <a:schemeClr val="bg1"/>
                </a:solidFill>
              </a:rPr>
              <a:t>в </a:t>
            </a:r>
            <a:r>
              <a:rPr lang="ru-RU" sz="2600" b="1" smtClean="0">
                <a:solidFill>
                  <a:schemeClr val="bg1"/>
                </a:solidFill>
              </a:rPr>
              <a:t>  7.30ч</a:t>
            </a:r>
            <a:r>
              <a:rPr lang="ru-RU" sz="2600" b="1" dirty="0">
                <a:solidFill>
                  <a:schemeClr val="bg1"/>
                </a:solidFill>
              </a:rPr>
              <a:t>. утра 1942г. 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sz="2600" b="1" dirty="0">
                <a:solidFill>
                  <a:schemeClr val="bg1"/>
                </a:solidFill>
              </a:rPr>
              <a:t>"Савичевы умерли."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sz="2600" b="1" dirty="0">
                <a:solidFill>
                  <a:schemeClr val="bg1"/>
                </a:solidFill>
              </a:rPr>
              <a:t>''Умерли все."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sz="2600" b="1" dirty="0">
                <a:solidFill>
                  <a:schemeClr val="bg1"/>
                </a:solidFill>
              </a:rPr>
              <a:t>"Осталась одна Таня."</a:t>
            </a:r>
            <a:endParaRPr lang="ru-RU" sz="2600" dirty="0">
              <a:solidFill>
                <a:schemeClr val="bg1"/>
              </a:solidFill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5" name="Голоса пти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1156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8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емецкая речь лай собак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60432" y="6248400"/>
            <a:ext cx="448817" cy="609600"/>
          </a:xfrm>
        </p:spPr>
      </p:pic>
      <p:pic>
        <p:nvPicPr>
          <p:cNvPr id="3074" name="Picture 2" descr="http://static.diary.ru/userdir/2/9/1/3/29130/7668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0073"/>
            <a:ext cx="3876304" cy="27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diary.ru/userdir/2/9/1/3/29130/7287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91" y="3073801"/>
            <a:ext cx="4368409" cy="29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fr.sott.net/image/image/s3/64732/full/drone_attacks_in_pakist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8" y="3068960"/>
            <a:ext cx="4031397" cy="29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4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1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733256"/>
            <a:ext cx="609600" cy="609600"/>
          </a:xfrm>
        </p:spPr>
      </p:pic>
      <p:pic>
        <p:nvPicPr>
          <p:cNvPr id="4" name="Picture 6" descr="Картинка 19 из 15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32655"/>
            <a:ext cx="7104788" cy="53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11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341</TotalTime>
  <Words>101</Words>
  <Application>Microsoft Office PowerPoint</Application>
  <PresentationFormat>Экран (4:3)</PresentationFormat>
  <Paragraphs>23</Paragraphs>
  <Slides>10</Slides>
  <Notes>10</Notes>
  <HiddenSlides>0</HiddenSlides>
  <MMClips>11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Апекс</vt:lpstr>
      <vt:lpstr>1_Апекс</vt:lpstr>
      <vt:lpstr>Презентация PowerPoint</vt:lpstr>
      <vt:lpstr>   Родился он и подал голосок – как будто                                     он окликнул всю планету, И шумная волна ушла в песок,                                                            и стихло море, и застыли ветры… И в наших лицах удивленья нет,                                        что чудо величайшее природы,  Которому пройти огни и воды,                             беспомощным рождаются на свет.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2-4-didactmat1</dc:title>
  <dc:creator>User</dc:creator>
  <cp:lastModifiedBy>nafanya</cp:lastModifiedBy>
  <cp:revision>18</cp:revision>
  <dcterms:created xsi:type="dcterms:W3CDTF">2013-02-04T05:34:53Z</dcterms:created>
  <dcterms:modified xsi:type="dcterms:W3CDTF">2013-10-23T19:07:37Z</dcterms:modified>
</cp:coreProperties>
</file>