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6" r:id="rId9"/>
    <p:sldId id="267" r:id="rId10"/>
    <p:sldId id="262" r:id="rId11"/>
    <p:sldId id="268" r:id="rId12"/>
    <p:sldId id="263" r:id="rId13"/>
    <p:sldId id="280" r:id="rId14"/>
    <p:sldId id="278" r:id="rId15"/>
    <p:sldId id="281" r:id="rId16"/>
    <p:sldId id="275" r:id="rId17"/>
    <p:sldId id="274" r:id="rId18"/>
    <p:sldId id="272" r:id="rId19"/>
    <p:sldId id="271" r:id="rId20"/>
    <p:sldId id="27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B898-C0E0-4993-A306-1CC0991D34EE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91A7-B72A-4EFA-B7A0-5D2C5616C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предвоенном сов союзе много говорили а возможной войне с немцами . Но как всегда война наступила неожиданно. Первые месяцы войны –это время позора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пражений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Ратерянности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паники.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было поддержать упавший духом народ, внушить ему веру в победу, решимость противостоять грозному врагу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Поэты , художники, музыканты и актёры понимали , что это их задача.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«3 июня 1945г поэт Лебедев –Кумач написал стихотворение « Священная война», а 24 и  24 июня 1941 года их прочитал по радио знаменитый актер Малого театра Александр Остужев. В тот же день стихотворение одновременно опубликовали газеты «Известия» и «Красная звезда»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июля Краснознаменный ансамбль красноармейской песни и пляски разучивал новую песню «Священная война», музыку для которой написал руководитель ансамбля Александров. В своих воспоминаниях Александров писал: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Внезапное нападение вероломного врага на нашу Советскую Родину вызвало во мне, как и во всех советских людях, чувство возмущения, гнева и мести. Я никогда не был военным человеком, но у меня все-таки оказалось могучее оружие в руках, это — песня.»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CA7-C9F2-470E-8365-21CAB7D701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первые месяцы войны певцам очень не хватало « военного репертуара». Самым простым выходом из ситуации было написать новые слова на уже знакомые и полюбившиеся зрителю мелодии. Несомненным шлягером довоенного времени была песня «синий платочек» написанная руководителем эстрадного коллектива «Голубой джаз» Ежи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Петерсбурским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Яков Галицкий, поэт и драматург, во время одного из концертов  набросал несколько строк в своем блокноте, слушая нежную мелодию вальса. „Синенький скромный платочек падал с опущенных плеч. Ты говорила, что не забудешь ласковых, радостных встреч…“. После концерта композитор и поэт встретились. „Синий платочек“ очень понравился Ежи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Петерсбурскому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уже через несколько дней песню, полный текст которой дописал Галицкий, исполнял солист оркестра Станислав Ландау.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более всего запомнился и полюбился публике другой вариант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Как-то Клавдия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Шульженко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своим ансамблем выступала в гвардейской части генерала Н.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Гагена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легендарной «Дороге жизни» через Ладожское озеро. Здесь она познакомилась с сотрудником газеты 54-й армии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Волховского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фронта лейтенантом Михаилом Максимовым. «Узнав, что я пишу стихи, — вспоминал Максимов,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Шульженко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попросила меня написать новый текст „Синего платочка“. „Песня популярна в народе, — сказала она, — у нее приятная мелодия. Но нужны слова, которые бы отражали нашу великую битву с фашизмом“.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Михаил Максимов</a:t>
            </a:r>
            <a:r>
              <a:rPr lang="ru-RU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взял за основу уже известный текст Галицкого, но изменил часть строчек на современный военный лад. Его стихи заканчивались словами: „Строчит пулеметчик за синий платочек, что был на плечах дорогих“.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Клавдия Ивановна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Шульженко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запела…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CA7-C9F2-470E-8365-21CAB7D701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осенью 41 стало ясно, что война продлиться не день и не месяц –годы.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Сотни тысяч мужчин начали осознавать, что они оторваны от своих близких на долго.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 очень хотелось хотя бы  в мечтах , хотя бы в песне побыть рядом с родными людьми.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настроение быстро уловили певцы. Поэты , композиторы . Вот история песни написанной в самые трудные первые годы войны.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была первой лирической песней, рожденной из пламени Великой Отечественной войны, принятой и сердцем солдата, и сердцем тех, кто его ждал с войны.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ноября мы, корреспонденты газеты Западного фронта "Красноармейская правда", и группа работников Политуправления Западного фронта прибыли в 9-ю гвардейскую стрелковую дивизию, чтобы поздравить ее бойцов и командиров с только что присвоенным им гвардейским званием, Это было как раз в тот момент, когда немецкие танки, пройдя лощиной у деревни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отрезали командный пункт полка от батальонов. Пришлось пробиваться с боем к своим. И когда казалось, что самое страшное уже позади, оказалось, что бойцы и корреспонденты идут по минному полю. Удача улыбнулась, поле миновали без потерь.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 Алексей Сурков вспоминал : «Под впечатлением пережитого за этот день под Истрой я написал письмо жене, которая жила тогда на Каме. В нем было шестнадцать "домашних" стихотворных строк, которые я не собирался публиковать, а тем более передавать кому-либо для написания музыки...»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Стихи мои "Бьется в тесной печурке огонь" так бы и остались частью письма, если бы в феврале 1942 года не приехал в Москву из эвакуации, не пришел в нашу фронтовую редакцию композитор Константин Листов и не стал просить "что-нибудь, на что можно написать песню". И тут я, на счастье, вспомнил о стихах, написанных домой, разыскал их в блокноте и, переписав начисто, отдал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Листову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будучи абсолютно уверенным в том, что хотя я свою совесть и очистил, но песни из этого лирического стихотворения не выйдет. Но через неделю композитор вновь появился у нас в редакции, попросил у фоторепортера Михаила Савина гитару и спел свою новую песню, назвав ее "В землянке".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Все, свободные от работы "в номер", затаив дыхание, прослушали песню. Всем показалось, что песня получилась.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CA7-C9F2-470E-8365-21CAB7D701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AAE53A4-7A7D-4605-B396-40A7D2B6D53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AEC1142-9C33-4328-9245-C45240CE1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77;&#1089;&#1085;&#1080;%20&#1074;&#1086;&#1077;&#1085;&#1085;&#1099;&#1093;%20&#1083;&#1077;&#1090;\&#1084;&#1091;&#1079;&#1099;&#1082;&#1072;\&#1047;&#1077;&#1084;&#1083;&#1103;&#1085;&#1082;&#1072;%20&#1084;&#1080;&#1085;&#1091;&#1089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6;&#1040;&#1047;&#1056;&#1040;&#1041;&#1054;&#1058;&#1050;&#1048;\&#1042;%20&#1079;&#1077;&#1084;&#1083;&#1103;&#1085;&#1082;&#1077;%20&#1082;&#1083;&#1080;&#1087;\&#1047;&#1077;&#1084;&#1083;&#1103;&#1085;&#1082;&#1072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87;&#1077;&#1089;&#1085;&#1080;%20&#1074;&#1086;&#1077;&#1085;&#1085;&#1099;&#1093;%20&#1083;&#1077;&#1090;\&#1084;&#1091;&#1079;&#1099;&#1082;&#1072;\&#1050;&#1072;&#1090;&#1102;&#1096;&#1072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6;&#1040;&#1047;&#1056;&#1040;&#1041;&#1054;&#1058;&#1050;&#1048;\&#1064;&#1091;&#1084;&#1077;&#1083;%20&#1089;&#1091;&#1088;&#1086;&#1074;&#1086;...%20&#1082;&#1083;&#1080;&#1087;\&#1046;&#1072;&#1082;&#1091;&#1083;&#1080;&#1085;&#1072;_&#1064;&#1091;&#1084;&#1077;&#1083;%20&#1089;&#1091;&#1088;&#1086;&#1074;&#1086;%20&#1073;&#1088;&#1103;&#1085;&#1089;&#1082;&#1080;&#1081;%20&#1083;&#1077;&#1089;\&#1064;&#1091;&#1084;&#1077;&#1083;%20&#1089;&#1091;&#1088;&#1086;&#1074;&#1086;%20&#1073;&#1088;&#1103;&#1085;&#1089;&#1082;&#1080;&#1081;%20&#1083;&#1077;&#1089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7;&#1077;&#1089;&#1085;&#1080;%20&#1074;&#1086;&#1077;&#1085;&#1085;&#1099;&#1093;%20&#1083;&#1077;&#1090;\&#1082;&#1083;&#1080;&#1087;&#1099;\&#1046;&#1091;&#1088;&#1072;&#1074;&#1083;&#1080;\&#1046;&#1091;&#1088;&#1072;&#1074;&#1083;&#1080;..9%20&#1084;&#1072;&#1103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7;&#1077;&#1089;&#1085;&#1080;%20&#1074;&#1086;&#1077;&#1085;&#1085;&#1099;&#1093;%20&#1083;&#1077;&#1090;\&#1082;&#1083;&#1080;&#1087;&#1099;\&#1052;&#1086;&#1081;%20&#1092;&#1080;&#1083;&#1100;&#1084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7;&#1077;&#1089;&#1085;&#1080;%20&#1074;&#1086;&#1077;&#1085;&#1085;&#1099;&#1093;%20&#1083;&#1077;&#1090;\&#1089;&#1080;&#1085;&#1080;&#1081;%20&#1087;&#1083;&#1072;&#1090;&#1086;&#1095;&#1077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90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ЧЕМ СИЛА ПАТРИОТИЧЕСКОЙ ПЕСНИ?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о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</p:spPr>
      </p:pic>
      <p:pic>
        <p:nvPicPr>
          <p:cNvPr id="5" name="Рисунок 4" descr="огон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2286000" cy="304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Землян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 землянке</a:t>
            </a:r>
            <a:r>
              <a:rPr lang="ru-RU" sz="1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Автор текста :		Композитор :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А. Сурков		 К. Листов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Содержимое 4" descr="Ф23 листов и сурков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5770984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емлян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0943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Катюша</a:t>
            </a:r>
            <a:b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 descr="Матвей_Блан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808750" cy="3852000"/>
          </a:xfrm>
          <a:prstGeom prst="rect">
            <a:avLst/>
          </a:prstGeom>
        </p:spPr>
      </p:pic>
      <p:pic>
        <p:nvPicPr>
          <p:cNvPr id="4" name="Рисунок 3" descr="исак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96752"/>
            <a:ext cx="2997338" cy="38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301208"/>
            <a:ext cx="390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Музыка</a:t>
            </a:r>
            <a:r>
              <a:rPr lang="ru-RU" sz="3200" dirty="0" err="1" smtClean="0">
                <a:solidFill>
                  <a:schemeClr val="bg1"/>
                </a:solidFill>
              </a:rPr>
              <a:t>М.Блантер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013176"/>
            <a:ext cx="3241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Слова </a:t>
            </a:r>
            <a:r>
              <a:rPr lang="ru-RU" sz="3200" dirty="0" smtClean="0">
                <a:solidFill>
                  <a:schemeClr val="bg1"/>
                </a:solidFill>
              </a:rPr>
              <a:t>М.Исаковский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644063" y="4800600"/>
            <a:ext cx="1000125" cy="56673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147" name="Рисунок 4" descr="2120152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979" r="21979"/>
          <a:stretch>
            <a:fillRect/>
          </a:stretch>
        </p:blipFill>
        <p:spPr>
          <a:xfrm>
            <a:off x="0" y="-171400"/>
            <a:ext cx="3923928" cy="7029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572125" y="142875"/>
            <a:ext cx="3286125" cy="6429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КЭ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2342" y="2636912"/>
            <a:ext cx="5291658" cy="4221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КАТ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-315416"/>
            <a:ext cx="4043760" cy="298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Катю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тенька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06" b="16106"/>
          <a:stretch>
            <a:fillRect/>
          </a:stretch>
        </p:blipFill>
        <p:spPr>
          <a:xfrm>
            <a:off x="323528" y="0"/>
            <a:ext cx="8534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8583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Шумел сурово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Брянский лес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 descr="200px-Анатолий_Софро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559468" cy="3852000"/>
          </a:xfrm>
          <a:prstGeom prst="rect">
            <a:avLst/>
          </a:prstGeom>
        </p:spPr>
      </p:pic>
      <p:pic>
        <p:nvPicPr>
          <p:cNvPr id="4" name="Рисунок 3" descr="Kac_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0" y="1628800"/>
            <a:ext cx="2771213" cy="38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304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Автор текста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А.Софронов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085184"/>
            <a:ext cx="3301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Музыка  </a:t>
            </a:r>
            <a:r>
              <a:rPr lang="ru-RU" sz="2800" dirty="0" err="1" smtClean="0"/>
              <a:t>С.Кац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Шумел сурово брянский ле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8092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ЩА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984776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955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 1998 года «Шумел сурово Брянский лес» – гимн 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уравли..9 ма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944200" cy="602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ПАТРИОТИЗМ –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любовь , преданность и привязанность к Отечеству , своему народу.</a:t>
            </a:r>
            <a:endParaRPr lang="ru-RU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90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ЧЕМ СИЛА ПАТРИОТИЧЕСКОЙ ПЕСНИ?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Какие чувства вызывает патриотическая песня?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892480" cy="4327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ПАТРИОТИЧЕСКИЕ ПЕСНИ 0 ЛЮБВИ К </a:t>
            </a:r>
            <a:r>
              <a:rPr lang="ru-RU" sz="6000" dirty="0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ОДИНЕ , ПРЕДАННОСТИ </a:t>
            </a:r>
            <a:r>
              <a:rPr lang="ru-RU" sz="6600" dirty="0" smtClean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ТЕЧЕСТВУ, СВОЕМУ НАРОДУ.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Кто  сказал , что песне нету места на войне ?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 descr="baaa925830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453466" cy="486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Священная война</a:t>
            </a:r>
            <a:b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Автор текста :		              Композитор :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Лебедев-Кумач В   	            Александров 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2" name="Содержимое 11" descr="Ф 8 Лебедев кумач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153281" cy="4525962"/>
          </a:xfrm>
        </p:spPr>
      </p:pic>
      <p:pic>
        <p:nvPicPr>
          <p:cNvPr id="13" name="Содержимое 12" descr="ф 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20072" y="2060848"/>
            <a:ext cx="3385420" cy="4570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528392" cy="62646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Вставай, страна огромная,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Вставай на смертный бой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фашистской силой тёмною,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проклятою ордой.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Припев: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Пусть ярость благородная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Вскипает, как волна, —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Идёт война народная,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Священная война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" name="Содержимое 11" descr="Ф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8592" cy="6858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-747464"/>
            <a:ext cx="7488832" cy="244827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Синий платочек</a:t>
            </a:r>
            <a:br>
              <a:rPr lang="ru-RU" sz="5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Автор текста :		Композитор : </a:t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Галицкий Я		 Петербургский Г. </a:t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187624" y="5013176"/>
            <a:ext cx="6236096" cy="1412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фотографии  руководитель эстрадного коллектива «Голубой джаз» Ежи </a:t>
            </a:r>
            <a:r>
              <a:rPr lang="ru-RU" sz="2400" b="1" dirty="0" err="1" smtClean="0">
                <a:solidFill>
                  <a:schemeClr val="bg1"/>
                </a:solidFill>
              </a:rPr>
              <a:t>Петерсбурский</a:t>
            </a:r>
            <a:r>
              <a:rPr lang="ru-RU" sz="2400" b="1" dirty="0" smtClean="0">
                <a:solidFill>
                  <a:schemeClr val="bg1"/>
                </a:solidFill>
              </a:rPr>
              <a:t> (справа) и первый исполнитель песни солист оркестра Станислав Ландау   ( слева)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07_petersburski_laud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689" r="14689"/>
          <a:stretch>
            <a:fillRect/>
          </a:stretch>
        </p:blipFill>
        <p:spPr>
          <a:xfrm>
            <a:off x="323528" y="1340768"/>
            <a:ext cx="5472608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260649"/>
            <a:ext cx="3923928" cy="659735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11" name="Содержимое 10" descr="sinii_platochek_part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176464" cy="6453336"/>
          </a:xfrm>
        </p:spPr>
      </p:pic>
      <p:pic>
        <p:nvPicPr>
          <p:cNvPr id="13" name="Содержимое 12" descr="Ф 9 шульж енко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2537007" cy="3068960"/>
          </a:xfrm>
        </p:spPr>
      </p:pic>
      <p:pic>
        <p:nvPicPr>
          <p:cNvPr id="6" name="Рисунок 5" descr="ПЛАТ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8640"/>
            <a:ext cx="4323606" cy="6267450"/>
          </a:xfrm>
          <a:prstGeom prst="rect">
            <a:avLst/>
          </a:prstGeom>
        </p:spPr>
      </p:pic>
      <p:pic>
        <p:nvPicPr>
          <p:cNvPr id="7" name="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260</TotalTime>
  <Words>981</Words>
  <Application>Microsoft Office PowerPoint</Application>
  <PresentationFormat>Экран (4:3)</PresentationFormat>
  <Paragraphs>45</Paragraphs>
  <Slides>21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В ЧЕМ СИЛА ПАТРИОТИЧЕСКОЙ ПЕСНИ? </vt:lpstr>
      <vt:lpstr>ПАТРИОТИЗМ – ЭТО </vt:lpstr>
      <vt:lpstr>ПАТРИОТИЧЕСКИЕ ПЕСНИ 0 ЛЮБВИ К РОДИНЕ , ПРЕДАННОСТИ ОТЕЧЕСТВУ, СВОЕМУ НАРОДУ.</vt:lpstr>
      <vt:lpstr>Слайд 4</vt:lpstr>
      <vt:lpstr>Священная война Автор текста :                Композитор : Лебедев-Кумач В                Александров А</vt:lpstr>
      <vt:lpstr>Вставай, страна огромная, Вставай на смертный бой С фашистской силой тёмною, С проклятою ордой.  Припев:  Пусть ярость благородная Вскипает, как волна, — Идёт война народная, Священная война! </vt:lpstr>
      <vt:lpstr>Слайд 7</vt:lpstr>
      <vt:lpstr>Синий платочек  Автор текста :  Композитор :   Галицкий Я   Петербургский Г.  </vt:lpstr>
      <vt:lpstr>Слайд 9</vt:lpstr>
      <vt:lpstr>Слайд 10</vt:lpstr>
      <vt:lpstr>В землянке Автор текста :  Композитор :  А. Сурков   К. Листов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 ЧЕМ СИЛА ПАТРИОТИЧЕСКОЙ ПЕСНИ?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ЧЕМ СИЛА ПАТРИОТИЧЕСКОЙ ПЕСНИ?</dc:title>
  <dc:creator>Артюша</dc:creator>
  <cp:lastModifiedBy>Артюша</cp:lastModifiedBy>
  <cp:revision>27</cp:revision>
  <dcterms:created xsi:type="dcterms:W3CDTF">2013-09-11T17:10:43Z</dcterms:created>
  <dcterms:modified xsi:type="dcterms:W3CDTF">2013-09-24T16:43:00Z</dcterms:modified>
</cp:coreProperties>
</file>