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56" r:id="rId3"/>
    <p:sldId id="257" r:id="rId4"/>
    <p:sldId id="258" r:id="rId5"/>
    <p:sldId id="269" r:id="rId6"/>
    <p:sldId id="279" r:id="rId7"/>
    <p:sldId id="260" r:id="rId8"/>
    <p:sldId id="261" r:id="rId9"/>
    <p:sldId id="268" r:id="rId10"/>
    <p:sldId id="280" r:id="rId11"/>
    <p:sldId id="262" r:id="rId12"/>
    <p:sldId id="270" r:id="rId13"/>
    <p:sldId id="263" r:id="rId14"/>
    <p:sldId id="275" r:id="rId15"/>
    <p:sldId id="264" r:id="rId16"/>
    <p:sldId id="265" r:id="rId17"/>
    <p:sldId id="276" r:id="rId18"/>
    <p:sldId id="277" r:id="rId19"/>
    <p:sldId id="278" r:id="rId20"/>
    <p:sldId id="266" r:id="rId21"/>
    <p:sldId id="267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82;&#1072;&#1076;&#1077;&#1090;\&#1056;&#1072;&#1073;&#1086;&#1095;&#1080;&#1081;%20&#1089;&#1090;&#1086;&#1083;\01%20-%20&#1057;.%20&#1055;&#1088;&#1086;&#1082;&#1086;&#1092;&#1100;&#1077;&#1074;%20-%20&#1056;&#1086;&#1084;&#1077;&#1086;%20&#1080;%20&#1044;&#1078;&#1091;&#1083;&#1100;&#1077;&#1090;&#1090;&#1072;%20-%20&#1042;&#1089;&#1090;&#1091;&#1087;&#1083;&#1077;&#1085;&#1080;&#1077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2;&#1072;&#1076;&#1077;&#1090;\&#1056;&#1072;&#1073;&#1086;&#1095;&#1080;&#1081;%20&#1089;&#1090;&#1086;&#1083;\&#1076;&#1091;&#1096;&#1077;&#1074;&#1085;&#1072;&#1103;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77184291_large_4112254_bfoto_ru_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-729506"/>
            <a:ext cx="8477250" cy="7587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1 - С. Прокофьев - Ромео и Джульетта - Вступ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3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835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 </a:t>
            </a:r>
            <a:r>
              <a:rPr lang="ru-RU" sz="5400" b="1" i="1" dirty="0" smtClean="0"/>
              <a:t>Воспитывать уважение к старости надо с раннего детства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713" y="6715148"/>
            <a:ext cx="2735164" cy="1428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i="1" dirty="0" smtClean="0">
                <a:latin typeface="Arial Narrow" panose="020B0606020202030204" pitchFamily="34" charset="0"/>
              </a:rPr>
              <a:t>Мы-внуки своих дедов и прадедов, мы их продолжение. Перелистывая семейные альбомы, вглядитесь в глаза молодых ещё бабушки и дедушки, прабабушки и прадеда. Не обманите их надежд и не предайте их веру и любовь!</a:t>
            </a:r>
            <a:endParaRPr lang="ru-RU" sz="36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4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ru-RU" sz="3800" dirty="0" smtClean="0">
                <a:solidFill>
                  <a:srgbClr val="00B050"/>
                </a:solidFill>
              </a:rPr>
              <a:t>Если человек не любит хотя бы изредка смотреть на  старые фотографии своих родителей, не ценит память о них- значит, он не любит их.</a:t>
            </a:r>
          </a:p>
          <a:p>
            <a:pPr marL="45720" indent="0">
              <a:buNone/>
            </a:pPr>
            <a:r>
              <a:rPr lang="ru-RU" sz="3800" dirty="0" smtClean="0">
                <a:solidFill>
                  <a:srgbClr val="00B050"/>
                </a:solidFill>
              </a:rPr>
              <a:t>                                             </a:t>
            </a:r>
            <a:r>
              <a:rPr lang="ru-RU" sz="3800" dirty="0" err="1" smtClean="0">
                <a:solidFill>
                  <a:srgbClr val="00B050"/>
                </a:solidFill>
              </a:rPr>
              <a:t>Д.С.Лихачев</a:t>
            </a:r>
            <a:r>
              <a:rPr lang="ru-RU" sz="3800" dirty="0" smtClean="0">
                <a:solidFill>
                  <a:srgbClr val="00B050"/>
                </a:solidFill>
              </a:rPr>
              <a:t>  </a:t>
            </a:r>
            <a:endParaRPr lang="ru-RU" sz="3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7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0"/>
            <a:ext cx="4752528" cy="6858000"/>
          </a:xfrm>
        </p:spPr>
        <p:txBody>
          <a:bodyPr/>
          <a:lstStyle/>
          <a:p>
            <a:pPr algn="l"/>
            <a:endParaRPr lang="ru-RU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576064"/>
          </a:xfrm>
        </p:spPr>
        <p:txBody>
          <a:bodyPr/>
          <a:lstStyle/>
          <a:p>
            <a:pPr marL="0" indent="0" algn="l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77292"/>
            <a:ext cx="4536504" cy="725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45025" y="0"/>
            <a:ext cx="3346704" cy="6741368"/>
          </a:xfrm>
        </p:spPr>
        <p:txBody>
          <a:bodyPr/>
          <a:lstStyle/>
          <a:p>
            <a:r>
              <a:rPr lang="ru-RU" dirty="0" smtClean="0"/>
              <a:t>По  происхождению крестьянин-середняк, по церковным </a:t>
            </a:r>
            <a:r>
              <a:rPr lang="ru-RU" dirty="0" err="1" smtClean="0"/>
              <a:t>книгам-казак</a:t>
            </a:r>
            <a:r>
              <a:rPr lang="ru-RU" dirty="0" smtClean="0"/>
              <a:t>. В семье было 7 детей.</a:t>
            </a:r>
          </a:p>
          <a:p>
            <a:r>
              <a:rPr lang="ru-RU" dirty="0" smtClean="0"/>
              <a:t>В период оккупации приходилось </a:t>
            </a:r>
            <a:r>
              <a:rPr lang="ru-RU" dirty="0" err="1" smtClean="0"/>
              <a:t>пахать,боронить,возить</a:t>
            </a:r>
            <a:r>
              <a:rPr lang="ru-RU" dirty="0" smtClean="0"/>
              <a:t> удобрения на </a:t>
            </a:r>
            <a:r>
              <a:rPr lang="ru-RU" dirty="0" err="1" smtClean="0"/>
              <a:t>поля,пасти</a:t>
            </a:r>
            <a:r>
              <a:rPr lang="ru-RU" dirty="0" smtClean="0"/>
              <a:t> лошадей.</a:t>
            </a:r>
          </a:p>
          <a:p>
            <a:r>
              <a:rPr lang="ru-RU" dirty="0" smtClean="0"/>
              <a:t>Всегда занимал активную </a:t>
            </a:r>
            <a:r>
              <a:rPr lang="ru-RU" smtClean="0"/>
              <a:t>жизненную позицию.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71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то-0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4643438" cy="585789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3346704" cy="5357850"/>
          </a:xfrm>
        </p:spPr>
        <p:txBody>
          <a:bodyPr/>
          <a:lstStyle/>
          <a:p>
            <a:r>
              <a:rPr lang="ru-RU" dirty="0" smtClean="0"/>
              <a:t>Воевать ему пришлось на Белорусском фронте. Получил тяжёлое ранение в ногу. Целый год после ранения передвигался на костылях. Нога восстановилась лишь к началу победного 45-го.</a:t>
            </a:r>
          </a:p>
          <a:p>
            <a:r>
              <a:rPr lang="ru-RU" dirty="0" smtClean="0"/>
              <a:t>Его боевые награды и медали похоронили вместе с ним.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" y="0"/>
            <a:ext cx="5357818" cy="857232"/>
          </a:xfrm>
        </p:spPr>
        <p:txBody>
          <a:bodyPr/>
          <a:lstStyle/>
          <a:p>
            <a:pPr algn="l"/>
            <a:r>
              <a:rPr lang="ru-RU" sz="2800" dirty="0" smtClean="0"/>
              <a:t>Василий Павлович Могилин,     ветеран войны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428604"/>
            <a:ext cx="3346704" cy="1119878"/>
          </a:xfrm>
        </p:spPr>
        <p:txBody>
          <a:bodyPr/>
          <a:lstStyle/>
          <a:p>
            <a:r>
              <a:rPr lang="ru-RU" sz="1800" dirty="0" smtClean="0"/>
              <a:t>Сенин Андрей Борисович </a:t>
            </a:r>
            <a:r>
              <a:rPr lang="ru-RU" sz="1800" dirty="0"/>
              <a:t>и </a:t>
            </a:r>
            <a:r>
              <a:rPr lang="ru-RU" sz="1800" dirty="0" smtClean="0"/>
              <a:t>Сенина Наталья Филипповна испытали на себе все тяготы войны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494"/>
            <a:ext cx="4503738" cy="53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5173240"/>
          </a:xfrm>
        </p:spPr>
        <p:txBody>
          <a:bodyPr/>
          <a:lstStyle/>
          <a:p>
            <a:r>
              <a:rPr lang="ru-RU" dirty="0" smtClean="0"/>
              <a:t>Андрей Борисович Сенин воевал под Сталинградом, был участником битвы на Курской дуге. До сих пор в семье хранится наградной лист, уже пожелтевший и потершийся на сгибах.</a:t>
            </a:r>
          </a:p>
          <a:p>
            <a:r>
              <a:rPr lang="ru-RU" dirty="0" smtClean="0"/>
              <a:t>Хочется, чтобы наша ниточка не обрывалась, чтобы не было больше войны.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254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108519" y="917848"/>
            <a:ext cx="8752485" cy="558298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Бабкин Максим Петрович в кругу семьи</a:t>
            </a:r>
            <a:br>
              <a:rPr lang="ru-RU" sz="2400" dirty="0" smtClean="0"/>
            </a:br>
            <a:r>
              <a:rPr lang="ru-RU" sz="2400" dirty="0" smtClean="0"/>
              <a:t>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Родился в далёкой Башкирии,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боевое крещение принял под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Сталинградом. Много раз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смотрел смерти в </a:t>
            </a:r>
            <a:r>
              <a:rPr lang="ru-RU" sz="2400" err="1" smtClean="0"/>
              <a:t>лицо</a:t>
            </a:r>
            <a:r>
              <a:rPr lang="ru-RU" sz="2400" smtClean="0"/>
              <a:t>, но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выжил.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9 мая 1945 года был для него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самым радостным днём.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Память о тех страшных годах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и героических подвигах будет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всегда жить в наших сердцах.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57364"/>
            <a:ext cx="3384376" cy="46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5508104" y="4653136"/>
            <a:ext cx="334670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4053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215074" cy="1143000"/>
          </a:xfrm>
        </p:spPr>
        <p:txBody>
          <a:bodyPr/>
          <a:lstStyle/>
          <a:p>
            <a:pPr algn="l">
              <a:buNone/>
            </a:pPr>
            <a:r>
              <a:rPr lang="ru-RU" sz="3600" dirty="0" smtClean="0"/>
              <a:t>Вера Сергеевна Заблоцкая</a:t>
            </a:r>
            <a:endParaRPr lang="ru-RU" sz="3600" dirty="0"/>
          </a:p>
        </p:txBody>
      </p:sp>
      <p:pic>
        <p:nvPicPr>
          <p:cNvPr id="5" name="Содержимое 4" descr="CAM0045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000496" cy="564357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000496" y="1214422"/>
            <a:ext cx="3346704" cy="5643578"/>
          </a:xfrm>
        </p:spPr>
        <p:txBody>
          <a:bodyPr/>
          <a:lstStyle/>
          <a:p>
            <a:r>
              <a:rPr lang="ru-RU" dirty="0" smtClean="0"/>
              <a:t>Родилась в предвоенные годы. До сих пор с болью в сердце и со слезами на глазах вспоминает победный май 45-го,когда её отец вернулся домой с многочисленными наградами.</a:t>
            </a:r>
          </a:p>
          <a:p>
            <a:r>
              <a:rPr lang="ru-RU" dirty="0" smtClean="0"/>
              <a:t>Россия, не дай умереть народной памяти и народным традициям!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6512511" cy="1143000"/>
          </a:xfrm>
        </p:spPr>
        <p:txBody>
          <a:bodyPr/>
          <a:lstStyle/>
          <a:p>
            <a:pPr algn="l">
              <a:buNone/>
            </a:pPr>
            <a:r>
              <a:rPr lang="ru-RU" sz="3600" dirty="0" smtClean="0"/>
              <a:t>Мария Ивановна </a:t>
            </a:r>
            <a:r>
              <a:rPr lang="ru-RU" sz="3600" dirty="0" err="1" smtClean="0"/>
              <a:t>Довыденко</a:t>
            </a:r>
            <a:endParaRPr lang="ru-RU" sz="3600" dirty="0"/>
          </a:p>
        </p:txBody>
      </p:sp>
      <p:pic>
        <p:nvPicPr>
          <p:cNvPr id="5" name="Содержимое 4" descr="CAM0045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928803"/>
            <a:ext cx="4489450" cy="492919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500562" y="1928802"/>
            <a:ext cx="3346704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…Война ворвалась в село неожиданно и страшно. Будучи подростком, помогала партизанам. После войны создала свою семью.</a:t>
            </a:r>
          </a:p>
          <a:p>
            <a:pPr>
              <a:buNone/>
            </a:pPr>
            <a:r>
              <a:rPr lang="ru-RU" dirty="0" smtClean="0"/>
              <a:t>Сейчас ей уже за 80,но она остаётся такой же доброй, трудолюбивой и внимательной 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6512511" cy="1143000"/>
          </a:xfrm>
        </p:spPr>
        <p:txBody>
          <a:bodyPr/>
          <a:lstStyle/>
          <a:p>
            <a:pPr algn="l">
              <a:buNone/>
            </a:pPr>
            <a:r>
              <a:rPr lang="ru-RU" sz="3600" dirty="0" smtClean="0"/>
              <a:t>Смольский Пётр Фролович</a:t>
            </a:r>
            <a:endParaRPr lang="ru-RU" sz="3600" dirty="0"/>
          </a:p>
        </p:txBody>
      </p:sp>
      <p:pic>
        <p:nvPicPr>
          <p:cNvPr id="5" name="Содержимое 4" descr="Фото-003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333710" cy="564357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357686" y="1214422"/>
            <a:ext cx="3346704" cy="56435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Родился в 1904 году. До войны имел большую семью. В 1945 году попал в плен к немцам.</a:t>
            </a:r>
          </a:p>
          <a:p>
            <a:pPr>
              <a:buNone/>
            </a:pPr>
            <a:r>
              <a:rPr lang="ru-RU" dirty="0" smtClean="0"/>
              <a:t> У него было много заслуженных орденов и медалей.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Цель: воспитание уважительного отношения к людям старшего поколения.</a:t>
            </a:r>
          </a:p>
          <a:p>
            <a:pPr algn="l"/>
            <a:r>
              <a:rPr lang="ru-RU" sz="1800" dirty="0" smtClean="0"/>
              <a:t>Задачи:</a:t>
            </a:r>
          </a:p>
          <a:p>
            <a:pPr algn="l"/>
            <a:r>
              <a:rPr lang="ru-RU" sz="1800" dirty="0" smtClean="0"/>
              <a:t>1.Показать актуальность данной проблемы д</a:t>
            </a:r>
            <a:r>
              <a:rPr lang="ru-RU" sz="1800" dirty="0"/>
              <a:t>л</a:t>
            </a:r>
            <a:r>
              <a:rPr lang="ru-RU" sz="1800" dirty="0" smtClean="0"/>
              <a:t>я современной России и молодого поколения.</a:t>
            </a:r>
          </a:p>
          <a:p>
            <a:pPr algn="l"/>
            <a:r>
              <a:rPr lang="ru-RU" sz="1800" dirty="0" smtClean="0"/>
              <a:t>2.Формировать нравственные качества личности : человечность, милосердие, сострадание, благородство , умение прийти на помощь</a:t>
            </a:r>
          </a:p>
          <a:p>
            <a:pPr algn="l"/>
            <a:r>
              <a:rPr lang="ru-RU" sz="1800" dirty="0" smtClean="0"/>
              <a:t>3. Воспитывать трепетное отношение к семейным традициям.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229600" cy="1828800"/>
          </a:xfrm>
        </p:spPr>
        <p:txBody>
          <a:bodyPr/>
          <a:lstStyle/>
          <a:p>
            <a:r>
              <a:rPr lang="ru-RU" dirty="0" smtClean="0"/>
              <a:t>НЕ ОБИЖАЙТЕ СТАРОСТЬ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35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557214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259632" y="1628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 Теплые руки, усталый взгляд, запах пирожков и теплый свитер… Кто из нас не ценит любовь и искреннюю заботу бабушек - глупец.</a:t>
            </a:r>
          </a:p>
          <a:p>
            <a:pPr marL="4572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Отрада и радость для бабушки – это мы. </a:t>
            </a:r>
          </a:p>
          <a:p>
            <a:pPr marL="45720" indent="0">
              <a:buNone/>
            </a:pPr>
            <a:r>
              <a:rPr lang="ru-RU" sz="2800" dirty="0" smtClean="0"/>
              <a:t>Цените, любите и заботьтесь о ней.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5974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45224"/>
            <a:ext cx="6512511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6480720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endParaRPr lang="ru-RU" sz="4200" dirty="0" smtClean="0"/>
          </a:p>
          <a:p>
            <a:pPr marL="45720" indent="0">
              <a:buNone/>
            </a:pPr>
            <a:endParaRPr lang="ru-RU" sz="4200" dirty="0"/>
          </a:p>
          <a:p>
            <a:pPr marL="45720" indent="0">
              <a:buNone/>
            </a:pPr>
            <a:r>
              <a:rPr lang="ru-RU" sz="6200" dirty="0" smtClean="0"/>
              <a:t>Дедушка с бабушкой – надежное пристанище в любую бурю , помощь, поддержка в любой беде. Они хранят память о своих родителях , о своих предках , как и мы будем рассказывать своим детям и внукам. Так живая связь времён не прервётся никогда.</a:t>
            </a:r>
          </a:p>
          <a:p>
            <a:pPr marL="45720" indent="0">
              <a:buNone/>
            </a:pPr>
            <a:endParaRPr lang="ru-RU" sz="6200" dirty="0"/>
          </a:p>
          <a:p>
            <a:pPr marL="45720" indent="0">
              <a:buNone/>
            </a:pPr>
            <a:r>
              <a:rPr lang="ru-RU" sz="6200" dirty="0" smtClean="0"/>
              <a:t>Всегда помните о своих старших родственниках! Они уже старенькие, и у них ближе никого нет.</a:t>
            </a:r>
          </a:p>
          <a:p>
            <a:pPr marL="45720" indent="0">
              <a:buNone/>
            </a:pPr>
            <a:endParaRPr lang="ru-RU" sz="6200" dirty="0"/>
          </a:p>
          <a:p>
            <a:pPr marL="45720" indent="0">
              <a:buNone/>
            </a:pPr>
            <a:r>
              <a:rPr lang="ru-RU" sz="6200" dirty="0" smtClean="0"/>
              <a:t>                                                                                  </a:t>
            </a:r>
            <a:endParaRPr lang="ru-RU" sz="6200" dirty="0"/>
          </a:p>
          <a:p>
            <a:pPr marL="45720" indent="0">
              <a:buNone/>
            </a:pPr>
            <a:endParaRPr lang="ru-RU" sz="6200" dirty="0"/>
          </a:p>
        </p:txBody>
      </p:sp>
    </p:spTree>
    <p:extLst>
      <p:ext uri="{BB962C8B-B14F-4D97-AF65-F5344CB8AC3E}">
        <p14:creationId xmlns="" xmlns:p14="http://schemas.microsoft.com/office/powerpoint/2010/main" val="2022981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424936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/>
              <a:t>У старого человека век недолог, поэтому надо беречь его жизнь.</a:t>
            </a:r>
          </a:p>
          <a:p>
            <a:pPr marL="45720" indent="0">
              <a:buNone/>
            </a:pPr>
            <a:endParaRPr lang="ru-RU" sz="3200" dirty="0"/>
          </a:p>
          <a:p>
            <a:pPr marL="45720" indent="0">
              <a:buNone/>
            </a:pPr>
            <a:r>
              <a:rPr lang="ru-RU" sz="3200" dirty="0"/>
              <a:t>Любовь и уважение к родителям, без всякого сомнения, есть чувство святое!</a:t>
            </a:r>
          </a:p>
          <a:p>
            <a:pPr marL="45720" indent="0">
              <a:buNone/>
            </a:pPr>
            <a:endParaRPr lang="ru-RU" sz="3200" dirty="0"/>
          </a:p>
          <a:p>
            <a:pPr marL="45720" indent="0">
              <a:buNone/>
            </a:pPr>
            <a:r>
              <a:rPr lang="ru-RU" sz="3200" dirty="0"/>
              <a:t>Уважение к старости является проявлением уважения к человеку</a:t>
            </a:r>
          </a:p>
        </p:txBody>
      </p:sp>
    </p:spTree>
    <p:extLst>
      <p:ext uri="{BB962C8B-B14F-4D97-AF65-F5344CB8AC3E}">
        <p14:creationId xmlns="" xmlns:p14="http://schemas.microsoft.com/office/powerpoint/2010/main" val="76460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7704856" cy="3024336"/>
          </a:xfrm>
        </p:spPr>
        <p:txBody>
          <a:bodyPr/>
          <a:lstStyle/>
          <a:p>
            <a:pPr marL="0" indent="0" algn="l">
              <a:buNone/>
            </a:pPr>
            <a:r>
              <a:rPr lang="ru-RU" sz="7200" dirty="0" smtClean="0"/>
              <a:t>Музей обидных воспоминаний 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848872" cy="64807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pPr marL="4572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душев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2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048672"/>
          </a:xfrm>
        </p:spPr>
        <p:txBody>
          <a:bodyPr/>
          <a:lstStyle/>
          <a:p>
            <a:pPr marL="0" indent="0" algn="l">
              <a:buNone/>
            </a:pPr>
            <a:r>
              <a:rPr lang="ru-RU" smtClean="0"/>
              <a:t>     </a:t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> </a:t>
            </a:r>
            <a:r>
              <a:rPr lang="ru-RU" smtClean="0"/>
              <a:t>     Спасибо </a:t>
            </a:r>
            <a:r>
              <a:rPr lang="ru-RU" dirty="0" smtClean="0"/>
              <a:t>за внимание</a:t>
            </a:r>
            <a:br>
              <a:rPr lang="ru-RU" dirty="0" smtClean="0"/>
            </a:br>
            <a:r>
              <a:rPr lang="ru-RU" smtClean="0"/>
              <a:t>            </a:t>
            </a:r>
            <a:r>
              <a:rPr lang="ru-RU" dirty="0" smtClean="0"/>
              <a:t>и понимание!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7543800" y="731520"/>
            <a:ext cx="268560" cy="4652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725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7693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2241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408712" cy="6010687"/>
          </a:xfr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5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082431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4633026" cy="3528392"/>
          </a:xfrm>
        </p:spPr>
      </p:pic>
    </p:spTree>
    <p:extLst>
      <p:ext uri="{BB962C8B-B14F-4D97-AF65-F5344CB8AC3E}">
        <p14:creationId xmlns="" xmlns:p14="http://schemas.microsoft.com/office/powerpoint/2010/main" val="70425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2998" y="731518"/>
            <a:ext cx="6715149" cy="5840753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3600" b="1" dirty="0" smtClean="0"/>
              <a:t>Признаки старения:</a:t>
            </a:r>
          </a:p>
          <a:p>
            <a:pPr>
              <a:buNone/>
            </a:pPr>
            <a:r>
              <a:rPr lang="ru-RU" sz="3600" b="1" dirty="0" smtClean="0"/>
              <a:t>-</a:t>
            </a:r>
            <a:r>
              <a:rPr lang="ru-RU" sz="3200" b="1" dirty="0" smtClean="0"/>
              <a:t>изменяется работоспособность</a:t>
            </a:r>
          </a:p>
          <a:p>
            <a:pPr>
              <a:buNone/>
            </a:pPr>
            <a:r>
              <a:rPr lang="ru-RU" sz="3200" b="1" dirty="0" smtClean="0"/>
              <a:t>-появляются морщины</a:t>
            </a:r>
          </a:p>
          <a:p>
            <a:pPr>
              <a:buNone/>
            </a:pPr>
            <a:r>
              <a:rPr lang="ru-RU" sz="3200" b="1" dirty="0" smtClean="0"/>
              <a:t>-седеют волосы</a:t>
            </a:r>
          </a:p>
          <a:p>
            <a:pPr>
              <a:buNone/>
            </a:pPr>
            <a:r>
              <a:rPr lang="ru-RU" sz="3200" b="1" dirty="0" smtClean="0"/>
              <a:t>-ослабевает память</a:t>
            </a:r>
          </a:p>
          <a:p>
            <a:pPr>
              <a:buNone/>
            </a:pPr>
            <a:r>
              <a:rPr lang="ru-RU" sz="3200" b="1" dirty="0" smtClean="0"/>
              <a:t>-нарушается сон</a:t>
            </a:r>
          </a:p>
          <a:p>
            <a:pPr>
              <a:buNone/>
            </a:pPr>
            <a:r>
              <a:rPr lang="ru-RU" sz="3200" b="1" dirty="0" smtClean="0"/>
              <a:t>-быстро возникает утомление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7786710" y="731520"/>
            <a:ext cx="205146" cy="11258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Наши дети-это наша старость. Правильное воспитание-это наша счастливая старость. Плохое воспитание-это наше будущее горе, это наши слёзы, это наша вина перед другими людьми, перед всей страной.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6903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924944"/>
            <a:ext cx="3943131" cy="381737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3109436" cy="3600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30677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577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9297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 smtClean="0"/>
              <a:t>-Что вы можете сказать о дочери?</a:t>
            </a:r>
          </a:p>
          <a:p>
            <a:pPr marL="45720" indent="0">
              <a:buNone/>
            </a:pPr>
            <a:r>
              <a:rPr lang="ru-RU" sz="3600" dirty="0" smtClean="0"/>
              <a:t>-Правильно ли она ведёт себя по отношению к матери?</a:t>
            </a:r>
          </a:p>
          <a:p>
            <a:pPr marL="45720" indent="0">
              <a:buNone/>
            </a:pPr>
            <a:r>
              <a:rPr lang="ru-RU" sz="3600" dirty="0" smtClean="0"/>
              <a:t>-Чего не смогла вынести пожилая женщина? </a:t>
            </a:r>
            <a:endParaRPr lang="ru-RU" sz="3600" dirty="0"/>
          </a:p>
          <a:p>
            <a:pPr marL="45720" indent="0">
              <a:buNone/>
            </a:pPr>
            <a:r>
              <a:rPr lang="ru-RU" sz="3600" dirty="0" smtClean="0"/>
              <a:t>-Чем допекла её собственная дочь?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1773340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622</Words>
  <Application>Microsoft Office PowerPoint</Application>
  <PresentationFormat>Экран (4:3)</PresentationFormat>
  <Paragraphs>67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Слайд 1</vt:lpstr>
      <vt:lpstr>НЕ ОБИЖАЙТЕ СТАРОСТЬ</vt:lpstr>
      <vt:lpstr>Слайд 3</vt:lpstr>
      <vt:lpstr>Слайд 4</vt:lpstr>
      <vt:lpstr>Слайд 5</vt:lpstr>
      <vt:lpstr>Слайд 6</vt:lpstr>
      <vt:lpstr>Наши дети-это наша старость. Правильное воспитание-это наша счастливая старость. Плохое воспитание-это наше будущее горе, это наши слёзы, это наша вина перед другими людьми, перед всей страной. </vt:lpstr>
      <vt:lpstr>Слайд 8</vt:lpstr>
      <vt:lpstr>   </vt:lpstr>
      <vt:lpstr>Слайд 10</vt:lpstr>
      <vt:lpstr>Слайд 11</vt:lpstr>
      <vt:lpstr>Слайд 12</vt:lpstr>
      <vt:lpstr>Слайд 13</vt:lpstr>
      <vt:lpstr>Василий Павлович Могилин,     ветеран войны</vt:lpstr>
      <vt:lpstr>Слайд 15</vt:lpstr>
      <vt:lpstr>Бабкин Максим Петрович в кругу семьи                                                                                Родился в далёкой Башкирии,                                         боевое крещение принял под                                         Сталинградом. Много раз                                          смотрел смерти в лицо, но                                          выжил.                                          9 мая 1945 года был для него                                           самым радостным днём.                                          Память о тех страшных годах                                           и героических подвигах будет                                          всегда жить в наших сердцах.</vt:lpstr>
      <vt:lpstr>Вера Сергеевна Заблоцкая</vt:lpstr>
      <vt:lpstr>Мария Ивановна Довыденко</vt:lpstr>
      <vt:lpstr>Смольский Пётр Фролович</vt:lpstr>
      <vt:lpstr>Слайд 20</vt:lpstr>
      <vt:lpstr>  </vt:lpstr>
      <vt:lpstr>Слайд 22</vt:lpstr>
      <vt:lpstr>Музей обидных воспоминаний </vt:lpstr>
      <vt:lpstr>              Спасибо за внимание             и понимание!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ОБИЖАЙТЕ СТАРОСТЬ</dc:title>
  <dc:creator>Алла Викторовна</dc:creator>
  <cp:lastModifiedBy>Кадет</cp:lastModifiedBy>
  <cp:revision>20</cp:revision>
  <dcterms:created xsi:type="dcterms:W3CDTF">2013-09-18T09:27:03Z</dcterms:created>
  <dcterms:modified xsi:type="dcterms:W3CDTF">2001-12-31T22:14:57Z</dcterms:modified>
</cp:coreProperties>
</file>