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3" r:id="rId9"/>
    <p:sldId id="273" r:id="rId10"/>
    <p:sldId id="264" r:id="rId11"/>
    <p:sldId id="274" r:id="rId12"/>
    <p:sldId id="267" r:id="rId13"/>
    <p:sldId id="275" r:id="rId14"/>
    <p:sldId id="276" r:id="rId15"/>
    <p:sldId id="271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17180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Патриотический пафос «Повести временных лет». </a:t>
            </a:r>
            <a:br>
              <a:rPr lang="ru-RU" sz="4800" b="1" i="1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4800" b="1" i="1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4800" b="1" i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4800" b="1" i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Сказание о Кожемяке</a:t>
            </a:r>
            <a:endParaRPr lang="ru-RU" sz="4800" b="1" i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32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выглядела древнерусская книга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7" y="1412776"/>
            <a:ext cx="682942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864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0152"/>
          </a:xfrm>
        </p:spPr>
        <p:txBody>
          <a:bodyPr/>
          <a:lstStyle/>
          <a:p>
            <a:r>
              <a:rPr lang="ru-RU" dirty="0" smtClean="0"/>
              <a:t>        Остановка «литературная»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865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382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79640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3196"/>
            <a:ext cx="6336704" cy="59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065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0152"/>
          </a:xfrm>
        </p:spPr>
        <p:txBody>
          <a:bodyPr/>
          <a:lstStyle/>
          <a:p>
            <a:r>
              <a:rPr lang="ru-RU" dirty="0" smtClean="0"/>
              <a:t>     Остановка «испытание игрой»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39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59688" cy="4724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А) Мал коротыш, да крепыш</a:t>
            </a:r>
          </a:p>
          <a:p>
            <a:pPr marL="0" indent="0">
              <a:buNone/>
            </a:pPr>
            <a:r>
              <a:rPr lang="ru-RU" dirty="0" smtClean="0"/>
              <a:t>Б)Враг хотел пировать , а пришлось горевать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А)Любовь к Родине сильнее смерти </a:t>
            </a:r>
          </a:p>
          <a:p>
            <a:pPr marL="0" indent="0">
              <a:buNone/>
            </a:pPr>
            <a:r>
              <a:rPr lang="ru-RU" dirty="0" smtClean="0"/>
              <a:t>Б)Славу свою добывай в бою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52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«Древнерусская литература наполняет нас гордостью за наших далёких предшественников, учит нас с уважением относиться к их труду, к их борьбе, к их заботам о благе родины» </a:t>
            </a:r>
          </a:p>
          <a:p>
            <a:pPr marL="0" indent="0" algn="r">
              <a:buNone/>
            </a:pPr>
            <a:r>
              <a:rPr lang="ru-RU" sz="4000" dirty="0" smtClean="0"/>
              <a:t>Д . С . Лихачёв.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64618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Патриот, кто он…?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31877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0872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-Кто любит то место</a:t>
            </a:r>
            <a:r>
              <a:rPr lang="ru-RU" b="1" dirty="0" smtClean="0"/>
              <a:t>, где </a:t>
            </a:r>
            <a:r>
              <a:rPr lang="ru-RU" b="1" dirty="0"/>
              <a:t>родился и вырос</a:t>
            </a:r>
            <a:br>
              <a:rPr lang="ru-RU" b="1" dirty="0"/>
            </a:br>
            <a:r>
              <a:rPr lang="ru-RU" b="1" dirty="0"/>
              <a:t>-кто любит и не забывает свою мать и отчий дом</a:t>
            </a:r>
            <a:br>
              <a:rPr lang="ru-RU" b="1" dirty="0"/>
            </a:br>
            <a:r>
              <a:rPr lang="ru-RU" b="1" dirty="0"/>
              <a:t>-кто готов встать на защиту отечества.</a:t>
            </a:r>
            <a:br>
              <a:rPr lang="ru-RU" b="1" dirty="0"/>
            </a:br>
            <a:r>
              <a:rPr lang="ru-RU" b="1" dirty="0"/>
              <a:t>-кто готов отдать своей родине все силы и способности</a:t>
            </a:r>
            <a:br>
              <a:rPr lang="ru-RU" b="1" dirty="0"/>
            </a:br>
            <a:r>
              <a:rPr lang="ru-RU" b="1" dirty="0"/>
              <a:t>-кто украшает родину своим трудом</a:t>
            </a:r>
            <a:br>
              <a:rPr lang="ru-RU" b="1" dirty="0"/>
            </a:br>
            <a:r>
              <a:rPr lang="ru-RU" b="1" dirty="0"/>
              <a:t>-кто своё будущее связывает с отечеством</a:t>
            </a:r>
            <a:br>
              <a:rPr lang="ru-RU" b="1" dirty="0"/>
            </a:br>
            <a:r>
              <a:rPr lang="ru-RU" b="1" dirty="0"/>
              <a:t>-кто знает родной язык</a:t>
            </a:r>
            <a:br>
              <a:rPr lang="ru-RU" b="1" dirty="0"/>
            </a:br>
            <a:r>
              <a:rPr lang="ru-RU" b="1" dirty="0"/>
              <a:t>-кто знает историю своей страны и гордится своими предками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41019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И пусть ещё больше укрепится ум наш знаниями ,а сердце-любовью к своему Отечеству!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600" b="1" u="sng" dirty="0" smtClean="0"/>
              <a:t>Спасибо за урок!</a:t>
            </a:r>
            <a:endParaRPr lang="ru-RU" sz="6600" b="1" u="sng" dirty="0"/>
          </a:p>
        </p:txBody>
      </p:sp>
    </p:spTree>
    <p:extLst>
      <p:ext uri="{BB962C8B-B14F-4D97-AF65-F5344CB8AC3E}">
        <p14:creationId xmlns:p14="http://schemas.microsoft.com/office/powerpoint/2010/main" xmlns="" val="174822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9443" y="3789040"/>
            <a:ext cx="7117178" cy="23042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Задачи:</a:t>
            </a:r>
          </a:p>
          <a:p>
            <a:pPr algn="l"/>
            <a:r>
              <a:rPr lang="ru-RU" dirty="0" smtClean="0"/>
              <a:t>1.Проанализировать текст сказания характеры и поступки героев.</a:t>
            </a:r>
          </a:p>
          <a:p>
            <a:pPr algn="l"/>
            <a:r>
              <a:rPr lang="ru-RU" dirty="0" smtClean="0"/>
              <a:t>2.Развивать умение высказывать своё мнение.</a:t>
            </a:r>
          </a:p>
          <a:p>
            <a:pPr algn="l"/>
            <a:r>
              <a:rPr lang="ru-RU" dirty="0" smtClean="0"/>
              <a:t>3.Воспитывать чувство патриотизма, любви к Родине, уважение к истории и литературе нашей страны.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117178" cy="146880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 : дать представление о древнерусской летописи, выявить нравственно-патриотический смысл «Сказания о Кожемяке»</a:t>
            </a:r>
          </a:p>
        </p:txBody>
      </p:sp>
    </p:spTree>
    <p:extLst>
      <p:ext uri="{BB962C8B-B14F-4D97-AF65-F5344CB8AC3E}">
        <p14:creationId xmlns:p14="http://schemas.microsoft.com/office/powerpoint/2010/main" xmlns="" val="1534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40968"/>
            <a:ext cx="5126292" cy="352839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0648"/>
            <a:ext cx="4343400" cy="2893790"/>
          </a:xfrm>
        </p:spPr>
      </p:pic>
    </p:spTree>
    <p:extLst>
      <p:ext uri="{BB962C8B-B14F-4D97-AF65-F5344CB8AC3E}">
        <p14:creationId xmlns:p14="http://schemas.microsoft.com/office/powerpoint/2010/main" xmlns="" val="28224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4950"/>
            <a:ext cx="37433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10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5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005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608512" cy="394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66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52120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Andalus" panose="02020603050405020304" pitchFamily="18" charset="-78"/>
              </a:rPr>
              <a:t>        </a:t>
            </a:r>
            <a:r>
              <a:rPr lang="ru-RU" sz="4400" dirty="0" smtClean="0">
                <a:cs typeface="Andalus" panose="02020603050405020304" pitchFamily="18" charset="-78"/>
              </a:rPr>
              <a:t>Остановка </a:t>
            </a:r>
            <a:r>
              <a:rPr lang="ru-RU" dirty="0" smtClean="0">
                <a:cs typeface="Andalus" panose="02020603050405020304" pitchFamily="18" charset="-78"/>
              </a:rPr>
              <a:t>«</a:t>
            </a:r>
            <a:r>
              <a:rPr lang="ru-RU" sz="4400" dirty="0" smtClean="0">
                <a:cs typeface="Andalus" panose="02020603050405020304" pitchFamily="18" charset="-78"/>
              </a:rPr>
              <a:t>историческая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1910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172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678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Летопись- это историко-повествовательное произведение, содержание которого велось по летам, т.е. по годам.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6562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/>
              <a:t>нестор</a:t>
            </a:r>
            <a:r>
              <a:rPr lang="ru-RU" dirty="0" smtClean="0"/>
              <a:t>-Летописец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51720" y="3429000"/>
            <a:ext cx="6215608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96744" cy="52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960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Патриотическим пафосом проникнута </a:t>
            </a:r>
            <a:r>
              <a:rPr lang="ru-RU" dirty="0" smtClean="0"/>
              <a:t>главная </a:t>
            </a:r>
            <a:r>
              <a:rPr lang="ru-RU" dirty="0" smtClean="0"/>
              <a:t>мысль «Повести временных лет» :»Не погубите землю отцов и дедов своих»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923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208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Патриотический пафос «Повести временных лет».   Сказание о Кожемяке</vt:lpstr>
      <vt:lpstr>Цель : дать представление о древнерусской летописи, выявить нравственно-патриотический смысл «Сказания о Кожемяке»</vt:lpstr>
      <vt:lpstr>Слайд 3</vt:lpstr>
      <vt:lpstr>Слайд 4</vt:lpstr>
      <vt:lpstr>Слайд 5</vt:lpstr>
      <vt:lpstr>        Остановка «историческая»</vt:lpstr>
      <vt:lpstr>Слайд 7</vt:lpstr>
      <vt:lpstr>нестор-Летописец</vt:lpstr>
      <vt:lpstr>Слайд 9</vt:lpstr>
      <vt:lpstr>Так выглядела древнерусская книга</vt:lpstr>
      <vt:lpstr>        Остановка «литературная»</vt:lpstr>
      <vt:lpstr>Слайд 12</vt:lpstr>
      <vt:lpstr>     Остановка «испытание игрой»  </vt:lpstr>
      <vt:lpstr>Слайд 14</vt:lpstr>
      <vt:lpstr> </vt:lpstr>
      <vt:lpstr>Патриот, кто он…?</vt:lpstr>
      <vt:lpstr>                                                                             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Патриотический пафос «Повести временных лет».   Сказание о Кожемяке</dc:title>
  <dc:creator>Алла Викторовна</dc:creator>
  <cp:lastModifiedBy>Кадет</cp:lastModifiedBy>
  <cp:revision>10</cp:revision>
  <dcterms:created xsi:type="dcterms:W3CDTF">2013-09-18T10:38:22Z</dcterms:created>
  <dcterms:modified xsi:type="dcterms:W3CDTF">2001-12-31T22:16:06Z</dcterms:modified>
</cp:coreProperties>
</file>